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5B82-8335-487F-B999-FA0D08422E78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D0F0F1C-628D-4519-8024-F2DFD9210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8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5B82-8335-487F-B999-FA0D08422E78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D0F0F1C-628D-4519-8024-F2DFD9210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773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5B82-8335-487F-B999-FA0D08422E78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D0F0F1C-628D-4519-8024-F2DFD921091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7802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5B82-8335-487F-B999-FA0D08422E78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D0F0F1C-628D-4519-8024-F2DFD9210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164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5B82-8335-487F-B999-FA0D08422E78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D0F0F1C-628D-4519-8024-F2DFD921091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1899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5B82-8335-487F-B999-FA0D08422E78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D0F0F1C-628D-4519-8024-F2DFD9210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501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5B82-8335-487F-B999-FA0D08422E78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0F1C-628D-4519-8024-F2DFD9210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537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5B82-8335-487F-B999-FA0D08422E78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0F1C-628D-4519-8024-F2DFD9210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372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5B82-8335-487F-B999-FA0D08422E78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0F1C-628D-4519-8024-F2DFD9210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82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5B82-8335-487F-B999-FA0D08422E78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D0F0F1C-628D-4519-8024-F2DFD9210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36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5B82-8335-487F-B999-FA0D08422E78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D0F0F1C-628D-4519-8024-F2DFD9210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84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5B82-8335-487F-B999-FA0D08422E78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D0F0F1C-628D-4519-8024-F2DFD9210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4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5B82-8335-487F-B999-FA0D08422E78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0F1C-628D-4519-8024-F2DFD9210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143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5B82-8335-487F-B999-FA0D08422E78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0F1C-628D-4519-8024-F2DFD9210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068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5B82-8335-487F-B999-FA0D08422E78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0F1C-628D-4519-8024-F2DFD9210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72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5B82-8335-487F-B999-FA0D08422E78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D0F0F1C-628D-4519-8024-F2DFD9210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98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65B82-8335-487F-B999-FA0D08422E78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D0F0F1C-628D-4519-8024-F2DFD9210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13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98" r:id="rId2"/>
    <p:sldLayoutId id="2147484399" r:id="rId3"/>
    <p:sldLayoutId id="2147484400" r:id="rId4"/>
    <p:sldLayoutId id="2147484401" r:id="rId5"/>
    <p:sldLayoutId id="2147484402" r:id="rId6"/>
    <p:sldLayoutId id="2147484403" r:id="rId7"/>
    <p:sldLayoutId id="2147484404" r:id="rId8"/>
    <p:sldLayoutId id="2147484405" r:id="rId9"/>
    <p:sldLayoutId id="2147484406" r:id="rId10"/>
    <p:sldLayoutId id="2147484407" r:id="rId11"/>
    <p:sldLayoutId id="2147484408" r:id="rId12"/>
    <p:sldLayoutId id="2147484409" r:id="rId13"/>
    <p:sldLayoutId id="2147484410" r:id="rId14"/>
    <p:sldLayoutId id="2147484411" r:id="rId15"/>
    <p:sldLayoutId id="21474844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9823" y="1918952"/>
            <a:ext cx="6915242" cy="264780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Дистанционная работа с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воспитанниками подготовительной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№ 2 в период самоизоляции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(из опыта работы)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4327301"/>
            <a:ext cx="8812214" cy="1576361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                                    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</a:t>
            </a:r>
          </a:p>
          <a:p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воспитатель</a:t>
            </a:r>
            <a:b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Горбанева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Л.В.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1544" y="515155"/>
            <a:ext cx="4344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МКДОУ Кантемировский детский сад №1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79136" y="6473952"/>
            <a:ext cx="902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678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06" y="483433"/>
            <a:ext cx="8911687" cy="128089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 «Как рассказать детям о войне»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51" y="1905000"/>
            <a:ext cx="3347757" cy="4734951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644" y="1905000"/>
            <a:ext cx="3346032" cy="473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16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акциях ко Дню Победы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72" y="1905000"/>
            <a:ext cx="5697416" cy="40671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968" y="1402080"/>
            <a:ext cx="3724573" cy="532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49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042" y="2011301"/>
            <a:ext cx="4157471" cy="31181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666" y="624110"/>
            <a:ext cx="3342246" cy="58924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" t="1" r="26422" b="-2216"/>
          <a:stretch/>
        </p:blipFill>
        <p:spPr>
          <a:xfrm>
            <a:off x="460106" y="755905"/>
            <a:ext cx="3481783" cy="576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38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акциях ко Дню Победы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597" y="1426464"/>
            <a:ext cx="3742181" cy="498957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834" y="1426464"/>
            <a:ext cx="3742182" cy="498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22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61" y="624110"/>
            <a:ext cx="4167924" cy="555723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096" y="624110"/>
            <a:ext cx="4266224" cy="555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20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9104" y="624110"/>
            <a:ext cx="8005508" cy="128089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 детей «День победы»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042" y="1640463"/>
            <a:ext cx="2271512" cy="32710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451" y="1905001"/>
            <a:ext cx="2625374" cy="4706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779" y="1905000"/>
            <a:ext cx="2649468" cy="47061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r="10708"/>
          <a:stretch/>
        </p:blipFill>
        <p:spPr>
          <a:xfrm>
            <a:off x="321878" y="127470"/>
            <a:ext cx="2105560" cy="3299566"/>
          </a:xfrm>
          <a:prstGeom prst="rect">
            <a:avLst/>
          </a:prstGeom>
        </p:spPr>
      </p:pic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15" y="3194619"/>
            <a:ext cx="2562369" cy="3416493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589" y="86308"/>
            <a:ext cx="1746986" cy="310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51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133600"/>
            <a:ext cx="8911687" cy="1255776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823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3393" y="1693958"/>
            <a:ext cx="9856117" cy="2756078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детей дошкольного возраста – обучение на расстояние без непосредственного контакта с педагогом и другими детьми посредством интернет-технологий.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257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905075" y="240476"/>
            <a:ext cx="7378407" cy="96934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по лепке на тему «Цветы»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09" y="2152650"/>
            <a:ext cx="3138020" cy="41148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582" y="2145720"/>
            <a:ext cx="3355702" cy="4114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615" y="2152650"/>
            <a:ext cx="3107570" cy="410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3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045" y="1264555"/>
            <a:ext cx="3785313" cy="38779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003" y="2729132"/>
            <a:ext cx="3863926" cy="3713848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75" y="269701"/>
            <a:ext cx="3748625" cy="3542644"/>
          </a:xfrm>
        </p:spPr>
      </p:pic>
    </p:spTree>
    <p:extLst>
      <p:ext uri="{BB962C8B-B14F-4D97-AF65-F5344CB8AC3E}">
        <p14:creationId xmlns:p14="http://schemas.microsoft.com/office/powerpoint/2010/main" val="1148840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по чтению рассказа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Н.Носова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«Мишкина каша»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160" y="1960177"/>
            <a:ext cx="3309757" cy="4206048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399" y="2025940"/>
            <a:ext cx="4422268" cy="407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4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по ФЭМП и обучению грамоте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64" y="2131841"/>
            <a:ext cx="5037666" cy="42249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187" y="2131841"/>
            <a:ext cx="4133425" cy="435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44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19" y="1120725"/>
            <a:ext cx="5012602" cy="383110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838" y="1425970"/>
            <a:ext cx="3732374" cy="512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70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9815" y="624110"/>
            <a:ext cx="9464797" cy="128089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по ФЦКМ на тему «Виды транспорта»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42" y="1402079"/>
            <a:ext cx="3906224" cy="502947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213" y="1402079"/>
            <a:ext cx="3708218" cy="49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87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73" y="1095742"/>
            <a:ext cx="3069970" cy="47778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897" y="2105908"/>
            <a:ext cx="4187483" cy="36013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71" y="202078"/>
            <a:ext cx="3327314" cy="567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0437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462</TotalTime>
  <Words>78</Words>
  <Application>Microsoft Office PowerPoint</Application>
  <PresentationFormat>Широкоэкранный</PresentationFormat>
  <Paragraphs>15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Times New Roman</vt:lpstr>
      <vt:lpstr>Wingdings 3</vt:lpstr>
      <vt:lpstr>Легкий дым</vt:lpstr>
      <vt:lpstr>Дистанционная работа с воспитанниками подготовительной группы № 2 в период самоизоляции (из опыта работы) </vt:lpstr>
      <vt:lpstr>Презентация PowerPoint</vt:lpstr>
      <vt:lpstr>Задания по лепке на тему «Цветы»</vt:lpstr>
      <vt:lpstr>Презентация PowerPoint</vt:lpstr>
      <vt:lpstr>Задания по чтению рассказа Н.Носова «Мишкина каша»</vt:lpstr>
      <vt:lpstr>Задания по ФЭМП и обучению грамоте</vt:lpstr>
      <vt:lpstr>Презентация PowerPoint</vt:lpstr>
      <vt:lpstr>Задание по ФЦКМ на тему «Виды транспорта»</vt:lpstr>
      <vt:lpstr>Презентация PowerPoint</vt:lpstr>
      <vt:lpstr>Консультация для родителей «Как рассказать детям о войне»</vt:lpstr>
      <vt:lpstr>Участие в акциях ко Дню Победы</vt:lpstr>
      <vt:lpstr>Презентация PowerPoint</vt:lpstr>
      <vt:lpstr>Участие в акциях ко Дню Победы</vt:lpstr>
      <vt:lpstr>Презентация PowerPoint</vt:lpstr>
      <vt:lpstr>Рисунки детей «День победы»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Дистанционная работа с воспитанниками подготовительной группы № 2 в период самоизоляции (из опыта работы)   Подготовила воспитатель Горбанева Людмила Владимировна</dc:title>
  <dc:creator>dima.200995@yandex.ru</dc:creator>
  <cp:lastModifiedBy>dima.200995@yandex.ru</cp:lastModifiedBy>
  <cp:revision>29</cp:revision>
  <dcterms:created xsi:type="dcterms:W3CDTF">2020-05-05T08:58:15Z</dcterms:created>
  <dcterms:modified xsi:type="dcterms:W3CDTF">2020-05-06T21:35:58Z</dcterms:modified>
</cp:coreProperties>
</file>